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256" r:id="rId3"/>
    <p:sldId id="257" r:id="rId4"/>
    <p:sldId id="286" r:id="rId5"/>
    <p:sldId id="258" r:id="rId6"/>
    <p:sldId id="259" r:id="rId7"/>
    <p:sldId id="260" r:id="rId8"/>
    <p:sldId id="287" r:id="rId9"/>
    <p:sldId id="261" r:id="rId10"/>
    <p:sldId id="263" r:id="rId11"/>
    <p:sldId id="262" r:id="rId12"/>
    <p:sldId id="264" r:id="rId13"/>
    <p:sldId id="288" r:id="rId14"/>
    <p:sldId id="265" r:id="rId15"/>
    <p:sldId id="266" r:id="rId16"/>
    <p:sldId id="267" r:id="rId17"/>
    <p:sldId id="268" r:id="rId18"/>
    <p:sldId id="269" r:id="rId19"/>
    <p:sldId id="270" r:id="rId20"/>
    <p:sldId id="289" r:id="rId21"/>
    <p:sldId id="290" r:id="rId22"/>
    <p:sldId id="291" r:id="rId23"/>
    <p:sldId id="292" r:id="rId24"/>
    <p:sldId id="271" r:id="rId25"/>
    <p:sldId id="293" r:id="rId26"/>
    <p:sldId id="272" r:id="rId27"/>
    <p:sldId id="294" r:id="rId28"/>
    <p:sldId id="273" r:id="rId29"/>
    <p:sldId id="274" r:id="rId30"/>
    <p:sldId id="275" r:id="rId31"/>
    <p:sldId id="276" r:id="rId32"/>
    <p:sldId id="376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77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78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79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80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67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09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57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939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60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08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333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671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176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09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B3D61-F266-42DB-93F8-C2416576B4CD}" type="datetimeFigureOut">
              <a:rPr lang="sv-SE" smtClean="0"/>
              <a:t>2016-11-15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3F3C-A9D1-44CD-B1FC-3E5728897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992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sv-SE" sz="6600" b="1" dirty="0" smtClean="0">
                <a:solidFill>
                  <a:schemeClr val="accent3"/>
                </a:solidFill>
              </a:rPr>
              <a:t>EPIDEMIOLOGI</a:t>
            </a:r>
            <a:endParaRPr lang="sv-SE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8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okument\Svenskt NjurRegister\Publikation\Publikation 2016\JPG\Epidemiologi\Epidemiologi_Fig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5" y="1068272"/>
            <a:ext cx="7891895" cy="35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Dokument\Svenskt NjurRegister\Publikation\Publikation 2016\JPG\Dialyskvalitet\Dialyskvalitet_Fig.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0" y="1052736"/>
            <a:ext cx="7585364" cy="36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674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Dokument\Svenskt NjurRegister\Publikation\Publikation 2016\JPG\Dialyskvalitet\Dialyskvalitet_Fig.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7" y="1052736"/>
            <a:ext cx="7465869" cy="35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228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Dokument\Svenskt NjurRegister\Publikation\Publikation 2016\JPG\Dialyskvalitet\Dialyskvalitet_Fig.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7" y="260648"/>
            <a:ext cx="7465869" cy="56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389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sz="6600" b="1" dirty="0" smtClean="0">
                <a:solidFill>
                  <a:schemeClr val="accent3"/>
                </a:solidFill>
              </a:rPr>
              <a:t>NJURTRANSPLANTATION</a:t>
            </a:r>
            <a:endParaRPr lang="sv-SE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54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kument\Svenskt NjurRegister\Publikation\Publikation 2016\JPG\Njurtransplantation\Njurtransplantation_Tab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4" y="1052736"/>
            <a:ext cx="7543800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kument\Svenskt NjurRegister\Publikation\Publikation 2016\JPG\Njurtransplantation\Njurtransplantation_Tab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0" y="1052736"/>
            <a:ext cx="7528214" cy="226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6\JPG\Njurtransplantation\Njurtransplantation_Fig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0" y="836712"/>
            <a:ext cx="7528214" cy="38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6\JPG\Njurtransplantation\Njurtransplantation_Fig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0" y="404664"/>
            <a:ext cx="7152270" cy="53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kument\Svenskt NjurRegister\Publikation\Publikation 2016\JPG\Njurtransplantation\Njurtransplantation_Tab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37061" cy="504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8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kument\Svenskt NjurRegister\Publikation\Publikation 2016\JPG\Njurtransplantation\Njurtransplantation_Fig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8" y="404664"/>
            <a:ext cx="7107382" cy="53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:\Dokument\Svenskt NjurRegister\Publikation\Publikation 2016\JPG\Epidemiologi\Epidemiologi_Fig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1" y="1268760"/>
            <a:ext cx="7751619" cy="35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kument\Svenskt NjurRegister\Publikation\Publikation 2016\JPG\Njurtransplantation\Njurtransplantation_Tab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0" y="548680"/>
            <a:ext cx="7217110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kument\Svenskt NjurRegister\Publikation\Publikation 2016\JPG\Njurtransplantation\Njurtransplantation_Fig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42" y="404664"/>
            <a:ext cx="7157258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kument\Svenskt NjurRegister\Publikation\Publikation 2016\JPG\Njurtransplantation\Njurtransplantation_Tab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0" y="404664"/>
            <a:ext cx="7222098" cy="499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0985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kument\Svenskt NjurRegister\Publikation\Publikation 2016\JPG\Njurtransplantation\Njurtransplantation_Fig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157258" cy="53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673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kument\Svenskt NjurRegister\Publikation\Publikation 2016\JPG\Njurtransplantation\Njurtransplantation_Tab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2" y="392749"/>
            <a:ext cx="7261998" cy="50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8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okument\Svenskt NjurRegister\Publikation\Publikation 2016\JPG\Epidemiologi\Epidemiologi_Fig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7" y="1052736"/>
            <a:ext cx="7860723" cy="37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Dokument\Svenskt NjurRegister\Publikation\Publikation 2016\JPG\Epidemiologi\Epidemiologi_Tab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595755" cy="19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kument\Svenskt NjurRegister\Publikation\Publikation 2016\JPG\Epidemiologi\Epidemiologi_Fig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93181" cy="423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kument\Svenskt NjurRegister\Publikation\Publikation 2016\JPG\Epidemiologi\Epidemiologi_Fig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81505" cy="41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kument\Svenskt NjurRegister\Publikation\Publikation 2016\JPG\Epidemiologi\Epidemiologi_Fig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9" y="1198158"/>
            <a:ext cx="7850331" cy="345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kument\Svenskt NjurRegister\Publikation\Publikation 2016\JPG\Epidemiologi\Epidemiologi_Fig.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07481" cy="3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kument\Svenskt NjurRegister\Publikation\Publikation 2016\JPG\Epidemiologi\Epidemiologi_Fig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41228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okument\Svenskt NjurRegister\Publikation\Publikation 2016\JPG\Epidemiologi\Epidemiologi_Fig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294354" cy="52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6\JPG\Epidemiologi\Epidemiologi_Fig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4" y="908720"/>
            <a:ext cx="7551420" cy="437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okument\Svenskt NjurRegister\Publikation\Publikation 2016\JPG\Epidemiologi\Epidemiologi_Tab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385"/>
            <a:ext cx="7912678" cy="560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okument\Svenskt NjurRegister\Publikation\Publikation 2016\JPG\Epidemiologi\Epidemiologi_Tab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64" y="404664"/>
            <a:ext cx="3958936" cy="61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8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Dokument\Svenskt NjurRegister\Publikation\Publikation 2016\JPG\Epidemiologi\Epidemiologi_Tab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99" y="548680"/>
            <a:ext cx="5174673" cy="552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Dokument\Svenskt NjurRegister\Publikation\Publikation 2016\JPG\Epidemiologi\Epidemiologi_Tab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000500" cy="56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Dokument\Svenskt NjurRegister\Publikation\Publikation 2016\JPG\Epidemiologi\Epidemiologi_Fig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31578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Dokument\Svenskt NjurRegister\Publikation\Publikation 2016\JPG\Epidemiologi\Epidemiologi_Tab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05" y="332656"/>
            <a:ext cx="5075959" cy="604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Dokument\Svenskt NjurRegister\Publikation\Publikation 2016\JPG\Epidemiologi\Epidemiologi_Fig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94380"/>
            <a:ext cx="5343006" cy="45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Dokument\Svenskt NjurRegister\Publikation\Publikation 2016\JPG\Epidemiologi\Epidemiologi_Tab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60520" cy="25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Dokument\Svenskt NjurRegister\Publikation\Publikation 2016\JPG\Epidemiologi\Epidemiologi_Fig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445647" cy="52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Dokument\Svenskt NjurRegister\Publikation\Publikation 2016\JPG\Epidemiologi\Epidemiologi_Fig.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91" y="692696"/>
            <a:ext cx="4323449" cy="53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6\JPG\Epidemiologi\Epidemiologi_Fig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17823" cy="34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4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Dokument\Svenskt NjurRegister\Publikation\Publikation 2016\JPG\Epidemiologi\Epidemiologi_Fig.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346726" cy="512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kument\Svenskt NjurRegister\Publikation\Publikation 2016\JPG\Epidemiologi\Epidemiologi_Fig.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50" y="692696"/>
            <a:ext cx="4212890" cy="54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sv-SE" sz="6600" b="1" dirty="0" smtClean="0">
                <a:solidFill>
                  <a:schemeClr val="accent3"/>
                </a:solidFill>
              </a:rPr>
              <a:t>NJURBIOPSI</a:t>
            </a:r>
            <a:endParaRPr lang="sv-SE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54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6\JPG\Njurbiopsi\Njurbiopsi_Fig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44" y="1034018"/>
            <a:ext cx="7574280" cy="35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6\JPG\Njurbiopsi\Njurbiopsi_Tab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12" y="1412776"/>
            <a:ext cx="7665720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kument\Svenskt NjurRegister\Publikation\Publikation 2016\JPG\Njurbiopsi\Njurbiopsi_Fig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4250131" cy="45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kument\Svenskt NjurRegister\Publikation\Publikation 2016\JPG\Njurbiopsi\Njurbiopsi_Fig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74280" cy="31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kument\Svenskt NjurRegister\Publikation\Publikation 2016\JPG\Njurbiopsi\Njurbiopsi_Tab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97140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kument\Svenskt NjurRegister\Publikation\Publikation 2016\JPG\Njurbiopsi\Njurbiopsi_Fig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92" y="1340768"/>
            <a:ext cx="7711440" cy="32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6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kument\Svenskt NjurRegister\Publikation\Publikation 2016\JPG\Njurbiopsi\Njurbiopsi_Fig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93330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2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6\JPG\Epidemiologi\Epidemiologi_Tab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64" y="476672"/>
            <a:ext cx="627888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4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kument\Svenskt NjurRegister\Publikation\Publikation 2016\JPG\Njurbiopsi\Njurbiopsi_Fig.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"/>
          <a:stretch/>
        </p:blipFill>
        <p:spPr bwMode="auto">
          <a:xfrm>
            <a:off x="827584" y="1340768"/>
            <a:ext cx="7593330" cy="32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kument\Svenskt NjurRegister\Publikation\Publikation 2016\JPG\Njurbiopsi\Njurbiopsi_Tab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81812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kument\Svenskt NjurRegister\Publikation\Publikation 2016\JPG\Njurbiopsi\Njurbiopsi_Tab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296863"/>
            <a:ext cx="6111875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rmAutofit/>
          </a:bodyPr>
          <a:lstStyle/>
          <a:p>
            <a:r>
              <a:rPr lang="sv-SE" sz="4800" b="1" dirty="0" smtClean="0">
                <a:solidFill>
                  <a:schemeClr val="accent3"/>
                </a:solidFill>
              </a:rPr>
              <a:t>KRONISK NJURSJUKDOM (CKD)</a:t>
            </a:r>
            <a:endParaRPr lang="sv-SE" sz="4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54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kument\Svenskt NjurRegister\Publikation\Publikation 2016\JPG\Kronisk Njursjukdom\Kronisk_Njursjukdom_Fig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459980" cy="37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6\JPG\Kronisk Njursjukdom\Kronisk_Njursjukdom_Fig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47319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kument\Svenskt NjurRegister\Publikation\Publikation 2016\JPG\Kronisk Njursjukdom\Kronisk_Njursjukdom_Fig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54290" cy="29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kument\Svenskt NjurRegister\Publikation\Publikation 2016\JPG\Kronisk Njursjukdom\Kronisk_Njursjukdom_Fig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0189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3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kument\Svenskt NjurRegister\Publikation\Publikation 2016\JPG\Kronisk Njursjukdom\Kronisk_Njursjukdom_Fig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6" y="980728"/>
            <a:ext cx="7547610" cy="40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kument\Svenskt NjurRegister\Publikation\Publikation 2016\JPG\Kronisk Njursjukdom\Kronisk_Njursjukdom_Fig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498080" cy="39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4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kument\Svenskt NjurRegister\Publikation\Publikation 2016\JPG\Epidemiologi\Epidemiologi_Fig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68491" cy="31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kument\Svenskt NjurRegister\Publikation\Publikation 2016\JPG\Kronisk Njursjukdom\Kronisk_Njursjukdom_Fig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4" y="908720"/>
            <a:ext cx="75438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39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kument\Svenskt NjurRegister\Publikation\Publikation 2016\JPG\Kronisk Njursjukdom\Kronisk_Njursjukdom_Fig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543800" cy="415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3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kument\Svenskt NjurRegister\Publikation\Publikation 2016\JPG\Kronisk Njursjukdom\Kronisk_Njursjukdom_Fig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53237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kument\Svenskt NjurRegister\Publikation\Publikation 2016\JPG\Kronisk Njursjukdom\Kronisk_Njursjukdom_Fig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59040" cy="40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80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kument\Svenskt NjurRegister\Publikation\Publikation 2016\JPG\Kronisk Njursjukdom\Kronisk_Njursjukdom_Fig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515100" cy="40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kument\Svenskt NjurRegister\Publikation\Publikation 2016\JPG\Kronisk Njursjukdom\Kronisk_Njursjukdom_Fig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6" y="1412776"/>
            <a:ext cx="7941564" cy="282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okument\Svenskt NjurRegister\Publikation\Publikation 2016\JPG\Kronisk Njursjukdom\Kronisk_Njursjukdom_Fig.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574280" cy="35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1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Dokument\Svenskt NjurRegister\Publikation\Publikation 2016\JPG\Kronisk Njursjukdom\Kronisk_Njursjukdom_Fig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065008" cy="413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Dokument\Svenskt NjurRegister\Publikation\Publikation 2016\JPG\Kronisk Njursjukdom\Kronisk_Njursjukdom_Fig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184337" cy="418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Dokument\Svenskt NjurRegister\Publikation\Publikation 2016\JPG\Kronisk Njursjukdom\Kronisk_Njursjukdom_Fig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43189" cy="3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kument\Svenskt NjurRegister\Publikation\Publikation 2016\JPG\Epidemiologi\Epidemiologi_Fig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2" y="1268760"/>
            <a:ext cx="7912678" cy="32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Dokument\Svenskt NjurRegister\Publikation\Publikation 2016\JPG\Kronisk Njursjukdom\Kronisk_Njursjukdom_Fig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29600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Dokument\Svenskt NjurRegister\Publikation\Publikation 2016\JPG\Kronisk Njursjukdom\Kronisk_Njursjukdom_Fig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9026" cy="3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kument\Svenskt NjurRegister\Publikation\Publikation 2016\JPG\Kronisk Njursjukdom\Kronisk_Njursjukdom_Fig.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217256" cy="3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sv-SE" sz="6600" b="1" dirty="0" smtClean="0">
                <a:solidFill>
                  <a:schemeClr val="accent3"/>
                </a:solidFill>
              </a:rPr>
              <a:t>KÄRLACCESS</a:t>
            </a:r>
            <a:endParaRPr lang="sv-SE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54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6\JPG\Ka¦êrlaccess\Ka¦êrlaccess_Fig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2" y="980728"/>
            <a:ext cx="8988552" cy="30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6\JPG\Ka¦êrlaccess\Ka¦êrlaccess_Fig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163763" cy="426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7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kument\Svenskt NjurRegister\Publikation\Publikation 2016\JPG\Ka¦êrlaccess\Ka¦êrlaccess_Fig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34" y="836712"/>
            <a:ext cx="4891430" cy="42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kument\Svenskt NjurRegister\Publikation\Publikation 2016\JPG\Ka¦êrlaccess\Ka¦êrlaccess_Fig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11" y="836712"/>
            <a:ext cx="4930445" cy="422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kument\Svenskt NjurRegister\Publikation\Publikation 2016\JPG\Ka¦êrlaccess\Ka¦êrlaccess_Fig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50174" cy="42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kument\Svenskt NjurRegister\Publikation\Publikation 2016\JPG\Ka¦êrlaccess\Ka¦êrlaccess_Fig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9" y="476672"/>
            <a:ext cx="8233715" cy="51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kument\Svenskt NjurRegister\Publikation\Publikation 2016\JPG\Epidemiologi\Epidemiologi_Fig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3" y="1215201"/>
            <a:ext cx="8146473" cy="32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kument\Svenskt NjurRegister\Publikation\Publikation 2016\JPG\Ka¦êrlaccess\Ka¦êrlaccess_Fig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3" y="692696"/>
            <a:ext cx="8122615" cy="394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sv-SE" sz="6600" b="1" dirty="0" smtClean="0">
                <a:solidFill>
                  <a:schemeClr val="accent3"/>
                </a:solidFill>
              </a:rPr>
              <a:t>DIALYSKVALITET</a:t>
            </a:r>
            <a:endParaRPr lang="sv-SE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540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6\JPG\Dialyskvalitet\Dialyskvalitet_Fig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0" y="980728"/>
            <a:ext cx="7703612" cy="36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6\JPG\Dialyskvalitet\Dialyskvalitet_Fig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841811" cy="324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kument\Svenskt NjurRegister\Publikation\Publikation 2016\JPG\Dialyskvalitet\Dialyskvalitet_Fig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3" y="908721"/>
            <a:ext cx="7711509" cy="40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kument\Svenskt NjurRegister\Publikation\Publikation 2016\JPG\Dialyskvalitet\Dialyskvalitet_Fig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5" y="1039071"/>
            <a:ext cx="7885245" cy="3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kument\Svenskt NjurRegister\Publikation\Publikation 2016\JPG\Dialyskvalitet\Dialyskvalitet_Fig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80052"/>
            <a:ext cx="7510134" cy="51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1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kument\Svenskt NjurRegister\Publikation\Publikation 2016\JPG\Dialyskvalitet\Dialyskvalitet_Fig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21731" cy="327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kument\Svenskt NjurRegister\Publikation\Publikation 2016\JPG\Dialyskvalitet\Dialyskvalitet_Fig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15250" cy="416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kument\Svenskt NjurRegister\Publikation\Publikation 2016\JPG\Dialyskvalitet\Dialyskvalitet_Fig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5" y="982960"/>
            <a:ext cx="761134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Dokument\Svenskt NjurRegister\Publikation\Publikation 2016\JPG\Epidemiologi\Epidemiologi_Tab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943850" cy="58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kument\Svenskt NjurRegister\Publikation\Publikation 2016\JPG\Dialyskvalitet\Dialyskvalitet_Fig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21731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0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kument\Svenskt NjurRegister\Publikation\Publikation 2016\JPG\Dialyskvalitet\Dialyskvalitet_Fig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90559" cy="37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kument\Svenskt NjurRegister\Publikation\Publikation 2016\JPG\Dialyskvalitet\Dialyskvalitet_Fig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84078" cy="40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kument\Svenskt NjurRegister\Publikation\Publikation 2016\JPG\Dialyskvalitet\Dialyskvalitet_Fig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0" y="1196752"/>
            <a:ext cx="7445086" cy="327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99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okument\Svenskt NjurRegister\Publikation\Publikation 2016\JPG\Dialyskvalitet\Dialyskvalitet_Fig.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07431" cy="36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93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Dokument\Svenskt NjurRegister\Publikation\Publikation 2016\JPG\Dialyskvalitet\Dialyskvalitet_Fig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0" y="548680"/>
            <a:ext cx="7585364" cy="52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160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Dokument\Svenskt NjurRegister\Publikation\Publikation 2016\JPG\Dialyskvalitet\Dialyskvalitet_Fig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5" y="980728"/>
            <a:ext cx="7637319" cy="388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922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:\Dokument\Svenskt NjurRegister\Publikation\Publikation 2016\JPG\Dialyskvalitet\Dialyskvalitet_Tab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502236" cy="52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748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Dokument\Svenskt NjurRegister\Publikation\Publikation 2016\JPG\Dialyskvalitet\Dialyskvalitet_Tab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45" y="44624"/>
            <a:ext cx="4207071" cy="65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1787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Dokument\Svenskt NjurRegister\Publikation\Publikation 2016\JPG\Dialyskvalitet\Dialyskvalitet_Fig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528214" cy="37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3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kument\Svenskt NjurRegister\Publikation\Publikation 2016\JPG\Epidemiologi\Epidemiologi_Fig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5" y="1340768"/>
            <a:ext cx="8032173" cy="34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Dokument\Svenskt NjurRegister\Publikation\Publikation 2016\JPG\Dialyskvalitet\Dialyskvalitet_Fig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481455" cy="36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0422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Dokument\Svenskt NjurRegister\Publikation\Publikation 2016\JPG\Dialyskvalitet\Dialyskvalitet_Fig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23019" cy="42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06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kument\Svenskt NjurRegister\Publikation\Publikation 2016\JPG\Dialyskvalitet\Dialyskvalitet_Fig.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4" y="908720"/>
            <a:ext cx="7543800" cy="40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2759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okument\Svenskt NjurRegister\Publikation\Publikation 2016\JPG\Dialyskvalitet\Dialyskvalitet_Fig.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7" y="1196752"/>
            <a:ext cx="7450281" cy="31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6043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Dokument\Svenskt NjurRegister\Publikation\Publikation 2016\JPG\Dialyskvalitet\Dialyskvalitet_Fig.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3" y="476672"/>
            <a:ext cx="7554191" cy="543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464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Dokument\Svenskt NjurRegister\Publikation\Publikation 2016\JPG\Dialyskvalitet\Dialyskvalitet_Fig.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5" y="980728"/>
            <a:ext cx="7523019" cy="32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095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okument\Svenskt NjurRegister\Publikation\Publikation 2016\JPG\Dialyskvalitet\Dialyskvalitet_Fig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74973" cy="50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9724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okument\Svenskt NjurRegister\Publikation\Publikation 2016\JPG\Dialyskvalitet\Dialyskvalitet_Fig.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2" y="1196752"/>
            <a:ext cx="7528214" cy="29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473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Dokument\Svenskt NjurRegister\Publikation\Publikation 2016\JPG\Dialyskvalitet\Dialyskvalitet_Fig.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491845" cy="35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257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Dokument\Svenskt NjurRegister\Publikation\Publikation 2016\JPG\Dialyskvalitet\Dialyskvalitet_Fig.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554191" cy="44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69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</Words>
  <Application>Microsoft Office PowerPoint</Application>
  <PresentationFormat>Bildspel på skärmen (4:3)</PresentationFormat>
  <Paragraphs>6</Paragraphs>
  <Slides>114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114</vt:i4>
      </vt:variant>
    </vt:vector>
  </HeadingPairs>
  <TitlesOfParts>
    <vt:vector size="115" baseType="lpstr">
      <vt:lpstr>Office-tema</vt:lpstr>
      <vt:lpstr>EPIDEMIOLOGI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NJURBIOPSI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KRONISK NJURSJUKDOM (CKD)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KÄRLACCESS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DIALYSKVALITET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NJURTRANSPLANTATION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Landstinget i Jönköpings län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10</cp:revision>
  <dcterms:created xsi:type="dcterms:W3CDTF">2016-11-10T09:45:36Z</dcterms:created>
  <dcterms:modified xsi:type="dcterms:W3CDTF">2016-11-15T14:25:18Z</dcterms:modified>
</cp:coreProperties>
</file>